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67" r:id="rId6"/>
    <p:sldId id="266" r:id="rId7"/>
    <p:sldId id="260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0695" y="1300480"/>
            <a:ext cx="8689975" cy="1218565"/>
          </a:xfrm>
        </p:spPr>
        <p:txBody>
          <a:bodyPr/>
          <a:lstStyle/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Применение карточек-тренажЁров в игровой деятельности детей дошкольного возраста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1160" y="3886200"/>
            <a:ext cx="6981825" cy="1371600"/>
          </a:xfrm>
        </p:spPr>
        <p:txBody>
          <a:bodyPr/>
          <a:lstStyle/>
          <a:p>
            <a:pPr algn="l"/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воспитатель МОУ Детского сада № 257 Тракторозаводского района Волгограда 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Королева Марина Валерьевна</a:t>
            </a:r>
            <a:endParaRPr 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5165" y="2735580"/>
            <a:ext cx="4346575" cy="3444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z="2400" dirty="0">
                <a:solidFill>
                  <a:srgbClr val="FF0000"/>
                </a:solidFill>
                <a:sym typeface="+mn-ea"/>
              </a:rPr>
              <a:t>Карточки-тренажЁры </a:t>
            </a:r>
            <a:r>
              <a:rPr lang="ru-RU" sz="2400" dirty="0">
                <a:solidFill>
                  <a:schemeClr val="tx1"/>
                </a:solidFill>
                <a:sym typeface="+mn-ea"/>
              </a:rPr>
              <a:t>предназначены для закрепления знаний, умений и навыков у детей подготовительной группы по развитию речи, раздел – обучение грамоте.</a:t>
            </a:r>
            <a:endParaRPr lang="ru-RU" altLang="en-US" sz="24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4294967295"/>
          </p:nvPr>
        </p:nvPicPr>
        <p:blipFill>
          <a:blip r:embed="rId1"/>
          <a:stretch>
            <a:fillRect/>
          </a:stretch>
        </p:blipFill>
        <p:spPr>
          <a:xfrm>
            <a:off x="8317865" y="2984500"/>
            <a:ext cx="3139440" cy="3108960"/>
          </a:xfrm>
        </p:spPr>
      </p:pic>
      <p:sp>
        <p:nvSpPr>
          <p:cNvPr id="2" name="Текстовое поле 1"/>
          <p:cNvSpPr txBox="1"/>
          <p:nvPr/>
        </p:nvSpPr>
        <p:spPr>
          <a:xfrm>
            <a:off x="893445" y="1998345"/>
            <a:ext cx="6831965" cy="37833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ru-RU" dirty="0">
                <a:solidFill>
                  <a:srgbClr val="FF0000"/>
                </a:solidFill>
                <a:sym typeface="+mn-ea"/>
              </a:rPr>
              <a:t>Задачи:</a:t>
            </a:r>
            <a:endParaRPr lang="ru-RU" dirty="0">
              <a:solidFill>
                <a:srgbClr val="FF0000"/>
              </a:solidFill>
              <a:sym typeface="+mn-ea"/>
            </a:endParaRPr>
          </a:p>
          <a:p>
            <a:endParaRPr lang="ru-RU" dirty="0">
              <a:sym typeface="+mn-ea"/>
            </a:endParaRPr>
          </a:p>
          <a:p>
            <a:r>
              <a:rPr lang="ru-RU" dirty="0">
                <a:sym typeface="+mn-ea"/>
              </a:rPr>
              <a:t>-Познакомить детей с буквами</a:t>
            </a:r>
            <a:endParaRPr lang="ru-RU" dirty="0"/>
          </a:p>
          <a:p>
            <a:endParaRPr lang="ru-RU" dirty="0"/>
          </a:p>
          <a:p>
            <a:r>
              <a:rPr lang="ru-RU" dirty="0">
                <a:sym typeface="+mn-ea"/>
              </a:rPr>
              <a:t>-Закрепить образ буквы</a:t>
            </a:r>
            <a:endParaRPr lang="ru-RU" dirty="0"/>
          </a:p>
          <a:p>
            <a:endParaRPr lang="ru-RU" dirty="0"/>
          </a:p>
          <a:p>
            <a:r>
              <a:rPr lang="ru-RU" dirty="0">
                <a:sym typeface="+mn-ea"/>
              </a:rPr>
              <a:t>-Закрепить умение определять с какой буквы начинается слово</a:t>
            </a:r>
            <a:endParaRPr lang="ru-RU" dirty="0"/>
          </a:p>
          <a:p>
            <a:endParaRPr lang="ru-RU" dirty="0"/>
          </a:p>
          <a:p>
            <a:r>
              <a:rPr lang="ru-RU" dirty="0">
                <a:sym typeface="+mn-ea"/>
              </a:rPr>
              <a:t>-Активировать словарный запас детей</a:t>
            </a:r>
            <a:endParaRPr lang="ru-RU" dirty="0"/>
          </a:p>
          <a:p>
            <a:endParaRPr lang="ru-RU" dirty="0"/>
          </a:p>
          <a:p>
            <a:r>
              <a:rPr lang="ru-RU" dirty="0">
                <a:sym typeface="+mn-ea"/>
              </a:rPr>
              <a:t>-Развить внимание, память, зрительное восприятие</a:t>
            </a:r>
            <a:endParaRPr lang="ru-RU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Карточки-тренажеры </a:t>
            </a:r>
            <a:r>
              <a:rPr lang="en-US" altLang="ru-RU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Какая</a:t>
            </a:r>
            <a:r>
              <a:rPr lang="en-US" altLang="ru-RU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буква</a:t>
            </a:r>
            <a:r>
              <a:rPr lang="en-US" altLang="ru-RU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выглянула</a:t>
            </a:r>
            <a:r>
              <a:rPr lang="en-US" altLang="ru-RU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окошко</a:t>
            </a:r>
            <a:r>
              <a:rPr lang="en-US" altLang="ru-RU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?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»</a:t>
            </a:r>
            <a:br>
              <a:rPr lang="en-US" altLang="en-US" sz="2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ru-RU" sz="14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Цель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закрепить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название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букв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звуков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b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Развивать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пространственное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мышление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внимание</a:t>
            </a:r>
            <a:r>
              <a:rPr lang="en-US" altLang="ru-RU" sz="1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3523615" y="2436495"/>
            <a:ext cx="4937760" cy="37287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Играть с карточками-тренажЁрами «Какая буква выглянула в окошко ?» можно индивидуально или в команде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1157605" y="2307590"/>
            <a:ext cx="3689985" cy="4051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885" y="2308225"/>
            <a:ext cx="4572000" cy="40500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 sz="2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Карточки-ТренажЁры «Портрет буквы»</a:t>
            </a:r>
            <a:br>
              <a:rPr lang="ru-RU" altLang="en-US" sz="2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2000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Цель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Закрепить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знания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о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буквах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. 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Развивать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воображение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образное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мышление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мелкую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моторику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418465" y="2367280"/>
            <a:ext cx="4966335" cy="355536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115" y="2506345"/>
            <a:ext cx="5311775" cy="34156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3774" y="377505"/>
            <a:ext cx="10351752" cy="1426128"/>
          </a:xfrm>
        </p:spPr>
        <p:txBody>
          <a:bodyPr/>
          <a:lstStyle/>
          <a:p>
            <a:r>
              <a:rPr lang="ru-RU" altLang="en-US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 Карточки-ТренажЁры «Портрет буквы» 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ребята любят играть </a:t>
            </a:r>
            <a:endParaRPr lang="ru-RU" altLang="en-US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 свободной игровой деятельности</a:t>
            </a:r>
            <a:b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endParaRPr lang="ru-RU" altLang="en-US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7736" y="1714351"/>
            <a:ext cx="6096528" cy="3429297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" y="1948180"/>
            <a:ext cx="5073650" cy="449072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755" y="2041525"/>
            <a:ext cx="5262880" cy="43967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Промежуточные итоги достижений воспитанников в разделе «Обучение грамоте»</a:t>
            </a:r>
            <a:endParaRPr lang="ru-RU" sz="20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/>
        <p:txBody>
          <a:bodyPr/>
          <a:p>
            <a:r>
              <a:rPr lang="ru-RU" altLang="en-US"/>
              <a:t>Проведя промежуточную диагностику, было выявлено:</a:t>
            </a:r>
            <a:endParaRPr lang="ru-RU" altLang="en-US"/>
          </a:p>
          <a:p>
            <a:r>
              <a:rPr lang="ru-RU" altLang="en-US" sz="1600"/>
              <a:t> если еще в сентябре помощь требовалась 10 детям, то на данный момент их -  7</a:t>
            </a:r>
            <a:endParaRPr lang="ru-RU" altLang="en-US" sz="1600"/>
          </a:p>
          <a:p>
            <a:r>
              <a:rPr lang="ru-RU" altLang="en-US" sz="1600"/>
              <a:t>ребятам этот вид игр очень понравился, они часто играют с тренажЁрами самостоятельно</a:t>
            </a:r>
            <a:endParaRPr lang="ru-RU" altLang="en-US" sz="160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quarter" idx="14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2717" y="2298514"/>
            <a:ext cx="10351905" cy="13656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367915"/>
            <a:ext cx="5100320" cy="4058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65" y="401955"/>
            <a:ext cx="10351770" cy="60198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Наклейки-поощрение за правильное выполнение заданий.</a:t>
            </a:r>
            <a:endParaRPr lang="ru-RU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960" y="1333850"/>
            <a:ext cx="9346999" cy="54444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90332"/>
            <a:ext cx="10351752" cy="144485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Спасибо за внимание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232" y="1835001"/>
            <a:ext cx="10872132" cy="40308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{37F03E92-143D-452A-932C-86816563803F}TF62d0d592-7ac2-4846-a919-75806e8bead4d0ff91d8-62ae82eeecc3</Template>
  <TotalTime>0</TotalTime>
  <Words>1343</Words>
  <Application>WPS Presentation</Application>
  <PresentationFormat>Широкоэкранный</PresentationFormat>
  <Paragraphs>38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SimSun</vt:lpstr>
      <vt:lpstr>Wingdings</vt:lpstr>
      <vt:lpstr>Times New Roman</vt:lpstr>
      <vt:lpstr>Tw Cen MT</vt:lpstr>
      <vt:lpstr>Microsoft YaHei</vt:lpstr>
      <vt:lpstr>Arial Unicode MS</vt:lpstr>
      <vt:lpstr>Calibri</vt:lpstr>
      <vt:lpstr>Капля</vt:lpstr>
      <vt:lpstr>Применение карточек-тренажоров в игровой деятельности детей дошкольного возраста</vt:lpstr>
      <vt:lpstr>Карточки-тренажеры предназначены для закрепления знаний, умений и навыков у детей подготовительной группы по развитию речи, раздел – обучение грамоте.</vt:lpstr>
      <vt:lpstr>Карточки-тренажеры  «Какая буква выглянула в окошко?»  Цель: закрепить название букв, звуков.  Развивать пространственное мышление и внимание.</vt:lpstr>
      <vt:lpstr>Играть с карточками-тренажорами «Какая буква выглянула в окошко ?» можно индивидуально или в команде</vt:lpstr>
      <vt:lpstr>Карточки-Тренажоры «Портрет буквы»  Цель: Закрепить  знания о буквах.  Развивать воображение, образное мышление, мелкую моторику.</vt:lpstr>
      <vt:lpstr>PowerPoint 演示文稿</vt:lpstr>
      <vt:lpstr>Промежуточные итоги достижений воспитанников в разделе «Обучение грамоте»</vt:lpstr>
      <vt:lpstr>Наклейки-поощрение за правильное выполнение заданий.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JHY</cp:lastModifiedBy>
  <cp:revision>23</cp:revision>
  <dcterms:created xsi:type="dcterms:W3CDTF">2025-10-28T11:08:00Z</dcterms:created>
  <dcterms:modified xsi:type="dcterms:W3CDTF">2025-10-30T12:22:55Z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A6689C1A567D4CD6B7CB69BDAF23E37A_13</vt:lpwstr>
  </property>
  <property fmtid="{D5CDD505-2E9C-101B-9397-08002B2CF9AE}" pid="3" name="KSOProductBuildVer">
    <vt:lpwstr>1049-12.2.0.23131</vt:lpwstr>
  </property>
</Properties>
</file>